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9" r:id="rId2"/>
    <p:sldId id="266" r:id="rId3"/>
    <p:sldId id="267" r:id="rId4"/>
    <p:sldId id="268" r:id="rId5"/>
    <p:sldId id="276" r:id="rId6"/>
    <p:sldId id="270" r:id="rId7"/>
    <p:sldId id="271" r:id="rId8"/>
    <p:sldId id="275" r:id="rId9"/>
    <p:sldId id="277" r:id="rId10"/>
    <p:sldId id="272" r:id="rId11"/>
    <p:sldId id="273" r:id="rId12"/>
    <p:sldId id="274" r:id="rId13"/>
    <p:sldId id="278" r:id="rId14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07"/>
    <p:restoredTop sz="94545"/>
  </p:normalViewPr>
  <p:slideViewPr>
    <p:cSldViewPr snapToGrid="0" snapToObjects="1">
      <p:cViewPr varScale="1">
        <p:scale>
          <a:sx n="103" d="100"/>
          <a:sy n="103" d="100"/>
        </p:scale>
        <p:origin x="17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7B71-42D7-9C47-BA32-328E4BCCD519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D8D3-3E32-3249-83CB-ADF38885B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D8D3-3E32-3249-83CB-ADF38885B0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D8D3-3E32-3249-83CB-ADF38885B0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7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5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7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9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3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9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839D1-C119-894E-B099-E524352ACE99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D6B1-86B4-C94A-8E0A-1FC6F4EC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4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626EF0B-86DB-F044-A126-A02DEC97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0" y="1496291"/>
            <a:ext cx="9143999" cy="4714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>
                <a:solidFill>
                  <a:srgbClr val="002060"/>
                </a:solidFill>
              </a:rPr>
              <a:t>Communicate clearly and the good of the other</a:t>
            </a:r>
          </a:p>
          <a:p>
            <a:endParaRPr lang="en-US" sz="130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3500" dirty="0">
                <a:ln w="6350">
                  <a:noFill/>
                </a:ln>
                <a:solidFill>
                  <a:srgbClr val="002060"/>
                </a:solidFill>
              </a:rPr>
              <a:t>Respectful attitude, manner and words</a:t>
            </a:r>
          </a:p>
          <a:p>
            <a:endParaRPr lang="en-US" sz="170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3500" dirty="0">
                <a:ln w="6350">
                  <a:noFill/>
                </a:ln>
                <a:solidFill>
                  <a:srgbClr val="002060"/>
                </a:solidFill>
              </a:rPr>
              <a:t>Direct, plain and simple speech with consideration of the background, culture, understanding </a:t>
            </a:r>
            <a:r>
              <a:rPr lang="en-US" sz="3500" dirty="0" err="1">
                <a:ln w="6350">
                  <a:noFill/>
                </a:ln>
                <a:solidFill>
                  <a:srgbClr val="002060"/>
                </a:solidFill>
              </a:rPr>
              <a:t>etc</a:t>
            </a:r>
            <a:r>
              <a:rPr lang="en-US" sz="3500" dirty="0">
                <a:ln w="6350">
                  <a:noFill/>
                </a:ln>
                <a:solidFill>
                  <a:srgbClr val="002060"/>
                </a:solidFill>
              </a:rPr>
              <a:t> of the other</a:t>
            </a:r>
          </a:p>
          <a:p>
            <a:endParaRPr lang="en-US" sz="170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3500" dirty="0">
                <a:ln w="6350">
                  <a:noFill/>
                </a:ln>
                <a:solidFill>
                  <a:srgbClr val="002060"/>
                </a:solidFill>
              </a:rPr>
              <a:t>Check for understanding</a:t>
            </a:r>
          </a:p>
          <a:p>
            <a:endParaRPr lang="en-US" sz="170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3500" dirty="0">
                <a:ln w="6350">
                  <a:noFill/>
                </a:ln>
                <a:solidFill>
                  <a:srgbClr val="002060"/>
                </a:solidFill>
              </a:rPr>
              <a:t>While positive communication is always verbal and non-verbal, negative communication should always be verbal</a:t>
            </a:r>
          </a:p>
          <a:p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Pray for the good of the person and your relationship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[MATTHEW 5:43-44]</a:t>
            </a:r>
          </a:p>
        </p:txBody>
      </p:sp>
    </p:spTree>
    <p:extLst>
      <p:ext uri="{BB962C8B-B14F-4D97-AF65-F5344CB8AC3E}">
        <p14:creationId xmlns:p14="http://schemas.microsoft.com/office/powerpoint/2010/main" val="71686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Care by following up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[1 JOHN 3:17; ROMANS 12:3-8]</a:t>
            </a:r>
          </a:p>
        </p:txBody>
      </p:sp>
    </p:spTree>
    <p:extLst>
      <p:ext uri="{BB962C8B-B14F-4D97-AF65-F5344CB8AC3E}">
        <p14:creationId xmlns:p14="http://schemas.microsoft.com/office/powerpoint/2010/main" val="109271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F294FB-8F07-FA44-82F9-20EBBB4314CD}"/>
              </a:ext>
            </a:extLst>
          </p:cNvPr>
          <p:cNvSpPr/>
          <p:nvPr/>
        </p:nvSpPr>
        <p:spPr>
          <a:xfrm>
            <a:off x="0" y="1122363"/>
            <a:ext cx="1555664" cy="516722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6D2CEED-248D-9346-8260-2D4DCD33E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87"/>
          <a:stretch/>
        </p:blipFill>
        <p:spPr bwMode="auto">
          <a:xfrm>
            <a:off x="1555664" y="1122363"/>
            <a:ext cx="7588336" cy="51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0" y="1419356"/>
            <a:ext cx="9072950" cy="4637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Initiate Conversation</a:t>
            </a:r>
          </a:p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Take Time</a:t>
            </a:r>
          </a:p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Listen for Understanding</a:t>
            </a:r>
          </a:p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Communicate Clearly</a:t>
            </a:r>
          </a:p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Pray for the Good of the person</a:t>
            </a:r>
          </a:p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rgbClr val="002060"/>
                </a:solidFill>
              </a:rPr>
              <a:t>Care </a:t>
            </a:r>
            <a:r>
              <a:rPr lang="en-US" sz="7600" b="1">
                <a:solidFill>
                  <a:srgbClr val="002060"/>
                </a:solidFill>
              </a:rPr>
              <a:t>by Following up</a:t>
            </a:r>
            <a:endParaRPr lang="en-US" sz="7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15C90-1719-9143-A870-BCC6068A1193}"/>
              </a:ext>
            </a:extLst>
          </p:cNvPr>
          <p:cNvSpPr/>
          <p:nvPr/>
        </p:nvSpPr>
        <p:spPr>
          <a:xfrm>
            <a:off x="7588336" y="1154327"/>
            <a:ext cx="1555664" cy="516722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8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CC1A4A9-AECB-AA49-9557-5B205F889702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Good behavior in relationships indicates spiritual temperature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[GALATIANS 5:22-23]</a:t>
            </a:r>
          </a:p>
        </p:txBody>
      </p:sp>
    </p:spTree>
    <p:extLst>
      <p:ext uri="{BB962C8B-B14F-4D97-AF65-F5344CB8AC3E}">
        <p14:creationId xmlns:p14="http://schemas.microsoft.com/office/powerpoint/2010/main" val="343971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Good relationships begin with seeing others with godly eyes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[GENESIS 1-2; PHILIPPIANS 2:1-11]</a:t>
            </a:r>
          </a:p>
        </p:txBody>
      </p:sp>
    </p:spTree>
    <p:extLst>
      <p:ext uri="{BB962C8B-B14F-4D97-AF65-F5344CB8AC3E}">
        <p14:creationId xmlns:p14="http://schemas.microsoft.com/office/powerpoint/2010/main" val="215953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Be interested in others inside and outside your immediate circle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[1 CORINTHIANS 9:19-23]</a:t>
            </a:r>
          </a:p>
        </p:txBody>
      </p:sp>
    </p:spTree>
    <p:extLst>
      <p:ext uri="{BB962C8B-B14F-4D97-AF65-F5344CB8AC3E}">
        <p14:creationId xmlns:p14="http://schemas.microsoft.com/office/powerpoint/2010/main" val="307436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282535"/>
            <a:ext cx="9143999" cy="48807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02060"/>
                </a:solidFill>
              </a:rPr>
              <a:t>Initiate Conversation</a:t>
            </a:r>
            <a:endParaRPr lang="en-US" sz="60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[ACTS 8:3-31; JOHN 4:1-26]</a:t>
            </a: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600" dirty="0">
                <a:ln w="3175">
                  <a:noFill/>
                </a:ln>
                <a:solidFill>
                  <a:srgbClr val="002060"/>
                </a:solidFill>
              </a:rPr>
              <a:t>Make way for people to talk about themselves</a:t>
            </a:r>
          </a:p>
          <a:p>
            <a:endParaRPr lang="en-US" sz="3600" dirty="0">
              <a:ln w="3175">
                <a:noFill/>
              </a:ln>
              <a:solidFill>
                <a:srgbClr val="002060"/>
              </a:solidFill>
            </a:endParaRPr>
          </a:p>
          <a:p>
            <a:r>
              <a:rPr lang="en-US" sz="3600" dirty="0">
                <a:ln w="3175">
                  <a:noFill/>
                </a:ln>
                <a:solidFill>
                  <a:srgbClr val="002060"/>
                </a:solidFill>
              </a:rPr>
              <a:t>Use open-ended sentences</a:t>
            </a:r>
          </a:p>
          <a:p>
            <a:endParaRPr lang="en-US" sz="3600" dirty="0">
              <a:ln w="3175">
                <a:noFill/>
              </a:ln>
              <a:solidFill>
                <a:srgbClr val="002060"/>
              </a:solidFill>
            </a:endParaRPr>
          </a:p>
          <a:p>
            <a:r>
              <a:rPr lang="en-US" sz="3600" dirty="0">
                <a:ln w="3175">
                  <a:noFill/>
                </a:ln>
                <a:solidFill>
                  <a:srgbClr val="002060"/>
                </a:solidFill>
              </a:rPr>
              <a:t>Communicate understanding</a:t>
            </a: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0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rgbClr val="002060"/>
                </a:solidFill>
              </a:rPr>
              <a:t>Take time with people so that relationship can grow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[MARK 3:14; ACTS 18:1; 1 THESSALONIANS 2:9]</a:t>
            </a:r>
          </a:p>
        </p:txBody>
      </p:sp>
    </p:spTree>
    <p:extLst>
      <p:ext uri="{BB962C8B-B14F-4D97-AF65-F5344CB8AC3E}">
        <p14:creationId xmlns:p14="http://schemas.microsoft.com/office/powerpoint/2010/main" val="14075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02060"/>
                </a:solidFill>
              </a:rPr>
              <a:t>Listen in a way that communicates understanding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[JAMES 1:9]</a:t>
            </a:r>
          </a:p>
        </p:txBody>
      </p:sp>
    </p:spTree>
    <p:extLst>
      <p:ext uri="{BB962C8B-B14F-4D97-AF65-F5344CB8AC3E}">
        <p14:creationId xmlns:p14="http://schemas.microsoft.com/office/powerpoint/2010/main" val="383212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600200"/>
            <a:ext cx="9143999" cy="4479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02060"/>
                </a:solidFill>
              </a:rPr>
              <a:t>Listen in a way that communicates understanding</a:t>
            </a:r>
            <a:endParaRPr lang="en-US" sz="3600" b="1" dirty="0">
              <a:solidFill>
                <a:srgbClr val="7030A0"/>
              </a:solidFill>
            </a:endParaRP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4400" dirty="0">
                <a:ln w="6350">
                  <a:noFill/>
                </a:ln>
                <a:solidFill>
                  <a:srgbClr val="002060"/>
                </a:solidFill>
              </a:rPr>
              <a:t>Give devoted attention to the speaker</a:t>
            </a:r>
          </a:p>
          <a:p>
            <a:endParaRPr lang="en-US" sz="105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4400" dirty="0">
                <a:ln w="6350">
                  <a:noFill/>
                </a:ln>
                <a:solidFill>
                  <a:srgbClr val="002060"/>
                </a:solidFill>
              </a:rPr>
              <a:t>Give feedback that demonstrates listening</a:t>
            </a:r>
          </a:p>
          <a:p>
            <a:endParaRPr lang="en-US" sz="1000" dirty="0">
              <a:ln w="6350">
                <a:noFill/>
              </a:ln>
              <a:solidFill>
                <a:srgbClr val="002060"/>
              </a:solidFill>
            </a:endParaRPr>
          </a:p>
          <a:p>
            <a:r>
              <a:rPr lang="en-US" sz="4400" dirty="0">
                <a:ln w="6350">
                  <a:noFill/>
                </a:ln>
                <a:solidFill>
                  <a:srgbClr val="002060"/>
                </a:solidFill>
              </a:rPr>
              <a:t>Tell them what you have understood           before responding</a:t>
            </a:r>
          </a:p>
        </p:txBody>
      </p:sp>
    </p:spTree>
    <p:extLst>
      <p:ext uri="{BB962C8B-B14F-4D97-AF65-F5344CB8AC3E}">
        <p14:creationId xmlns:p14="http://schemas.microsoft.com/office/powerpoint/2010/main" val="33717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C8EC-1990-3949-843F-C2C902DD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358AA3-696D-E646-BCC9-7563C436E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5CBA-EB5C-CB49-A02A-78E14131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33C55A5-96A8-104D-8F17-3BF512E6CC04}"/>
              </a:ext>
            </a:extLst>
          </p:cNvPr>
          <p:cNvSpPr txBox="1">
            <a:spLocks/>
          </p:cNvSpPr>
          <p:nvPr/>
        </p:nvSpPr>
        <p:spPr>
          <a:xfrm>
            <a:off x="-1" y="1805049"/>
            <a:ext cx="9143999" cy="395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2060"/>
                </a:solidFill>
              </a:rPr>
              <a:t>Communicate for understanding and the good of the other</a:t>
            </a:r>
          </a:p>
          <a:p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[1 CORINTHIANS 14:8-9; EPHESIANS 4:29]</a:t>
            </a:r>
          </a:p>
        </p:txBody>
      </p:sp>
    </p:spTree>
    <p:extLst>
      <p:ext uri="{BB962C8B-B14F-4D97-AF65-F5344CB8AC3E}">
        <p14:creationId xmlns:p14="http://schemas.microsoft.com/office/powerpoint/2010/main" val="3520374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</TotalTime>
  <Words>237</Words>
  <Application>Microsoft Macintosh PowerPoint</Application>
  <PresentationFormat>Overhead</PresentationFormat>
  <Paragraphs>56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Peter Keep</cp:lastModifiedBy>
  <cp:revision>20</cp:revision>
  <dcterms:created xsi:type="dcterms:W3CDTF">2020-01-02T02:47:28Z</dcterms:created>
  <dcterms:modified xsi:type="dcterms:W3CDTF">2020-02-08T00:35:54Z</dcterms:modified>
</cp:coreProperties>
</file>